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6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9EEE-CCE8-4641-A975-E56DA76E9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69CC1E-8D76-4AF0-8D15-9EFDB2F3D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07FD7-D2DA-48C5-A105-BDE00661B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59F62-6791-459D-AD91-8DF39845B0D0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D46D9-101C-49F8-85FD-3A952781A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7C452-03A1-48C7-B918-F7AE110AB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C27A-1606-4D08-964E-7066DDFD04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513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3AE3-BE3F-4AFB-8EFB-B107C180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2C0BC8-D9AF-4454-9E40-75F987370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BD64A-9934-4325-B79E-0CD2A1D48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59F62-6791-459D-AD91-8DF39845B0D0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107AF-7815-4226-ACDB-2E5C976D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1F07B-EB59-4A81-8DB1-BB90C12F8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C27A-1606-4D08-964E-7066DDFD04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5716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252A19-011C-4C66-B986-918DFAAA0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A15669-FF28-4FA3-A20E-EEA9B5E63E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EED1E-0DAE-4663-A218-84083AEF6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59F62-6791-459D-AD91-8DF39845B0D0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1B0AA-9638-4401-9374-06F91F7E5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F3C15-668B-4448-87DF-9A2899C7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C27A-1606-4D08-964E-7066DDFD04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4204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0784B-9A79-4B4C-919E-05EF44086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48215-AC29-444D-9D8C-D1E2B805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09D7C-7CE5-4AB8-8C44-5789D7E2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59F62-6791-459D-AD91-8DF39845B0D0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54178-3D38-41C7-B72C-119EE6DC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EE5D8-CAAF-4E70-94FE-CDB3BF684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C27A-1606-4D08-964E-7066DDFD04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9422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F3D19-405F-43B2-B24E-F3B6DDB8A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5633F-9AC5-4F38-BA19-E9E3920F9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736E5-CBAF-4E7B-AD0C-488FBCBDE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59F62-6791-459D-AD91-8DF39845B0D0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38AEC-990A-4DEA-B2AF-E9C75AD7D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A7B8D-E4B7-4661-9F5F-9CC6BE4D8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C27A-1606-4D08-964E-7066DDFD04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973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83604-1152-4A51-BE8E-83670B4D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E3CAB-80AE-40F8-98AA-340D7D9E9D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966B4-7BD7-4306-BBC7-79D3C04CC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B8BFE-3586-42D8-AFB7-0FB62AF95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59F62-6791-459D-AD91-8DF39845B0D0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9D0A3-277B-4F3E-B6DC-9FEE747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FD8D0-5610-43DD-99A6-AA643155E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C27A-1606-4D08-964E-7066DDFD04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4016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4BE2A-5D5E-4712-B81E-31050E8CC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104D8-B80C-4EE1-8326-9AB49317E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0FEA5-B84C-41B9-AF11-D3C5BC6695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5298A3-89FC-46C9-B776-9CC9357CDE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589B55-2975-4938-A144-CB4B10B879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BB94F9-0613-4D1C-B2F9-41D66363C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59F62-6791-459D-AD91-8DF39845B0D0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8AAA5E-0883-4BBD-9D7F-C9CAD7C28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6E94D4-BE96-4444-AE5D-1C749F326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C27A-1606-4D08-964E-7066DDFD04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81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1D8DE-DF2E-4ACD-9282-71B8B038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940114-22B2-4474-8B6D-00D33643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59F62-6791-459D-AD91-8DF39845B0D0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B3C4D0-661A-4F2B-808D-593FAE7B8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75531-6A0B-4997-8148-2FF43CD6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C27A-1606-4D08-964E-7066DDFD04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77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DA1D97-30ED-40E8-9B71-BC6A8389B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59F62-6791-459D-AD91-8DF39845B0D0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D604FF-E357-404B-89DC-8DFC7E29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E895B-903A-4BDD-AC76-0F92E70AD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C27A-1606-4D08-964E-7066DDFD04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008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010D8-7DF2-43BC-9FD0-926F5A726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81347-EC4F-4DB8-8B18-73C8B9CFE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84D37-D0AD-4DE7-A109-28262ACCA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5E969-21F6-4F3F-B5F9-8213B1860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59F62-6791-459D-AD91-8DF39845B0D0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7FD35-0621-4EAF-B412-F6C7D3163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E44422-B94C-4401-B694-5BE35D8A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C27A-1606-4D08-964E-7066DDFD04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980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AD8D-D0F3-475A-A133-6C3C3210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9D9131-C15B-4782-B839-4E50D8F6E5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0271A-516C-4C94-B64C-3B69A46B3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A66AA-51B3-4F10-949C-0F13170E0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59F62-6791-459D-AD91-8DF39845B0D0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6FD1F-70C6-48AB-9144-CA7363FB7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774D0-9B1D-4AD2-8950-7C3E20C0D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7C27A-1606-4D08-964E-7066DDFD04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370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6C4706-5FC9-45ED-8C4C-9C02D4ECE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A459D-3A74-4569-93B0-F64CD801C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8DE76-E3CB-4C8A-B276-DF4675407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59F62-6791-459D-AD91-8DF39845B0D0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A31E1-4CAE-4766-84E3-082E2151A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567D4-D236-4E1E-A198-1320BAB10E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7C27A-1606-4D08-964E-7066DDFD04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1748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838DDD-359C-4D79-8E5B-CFE8657A9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90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7FA11A-C237-4B2E-8ED2-73D8C0DC8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61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F9C07-73D4-4640-A6BC-C912841FF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2AC2CCA-6C00-4817-8925-8F4547F23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38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71945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A004F6-083F-4B85-A13F-188DF1F6C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79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D6EF9E-D191-46F8-9302-3B106D79F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91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9596A5-3D7D-4F6A-A9A9-21B7A2614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14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508244-2703-4069-943D-C3D961F4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66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1D3427-0CA2-4F1C-BBB8-76CD4DF83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67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38479C-AFF4-417D-A657-2DF26C790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84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1D70B7-477C-4006-951C-C9CCC0907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23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1FDA53-229F-4834-947C-5097BFBE0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21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D11A9D-38D7-4103-A2A7-77FE55F33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94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E931-3110-401A-A487-265764AAD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787F60A-C547-4C12-8FDF-4B34FFCDB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0"/>
            <a:ext cx="12192000" cy="6953250"/>
          </a:xfrm>
        </p:spPr>
      </p:pic>
    </p:spTree>
    <p:extLst>
      <p:ext uri="{BB962C8B-B14F-4D97-AF65-F5344CB8AC3E}">
        <p14:creationId xmlns:p14="http://schemas.microsoft.com/office/powerpoint/2010/main" val="1638003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0FCDE1-893F-45DC-961F-955F58400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50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F8BF01-B121-4BA8-8726-C690B6322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13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69098E7-1DDE-433E-B2CE-F13C86FBE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65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B0815-73E9-4158-8BF7-85686BF72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17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57B138-5DB0-4E76-A743-DE445F14F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6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E3A0EF-0C36-4238-B4DE-DDDCCBF88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74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EAD6CF-DF5B-4D29-B5D3-3F9215B7B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32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284617-7196-431E-9CC5-C235AC4BA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66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Siddhant Nigam</dc:creator>
  <cp:lastModifiedBy>singhtanmay6735@gmail.com</cp:lastModifiedBy>
  <cp:revision>3</cp:revision>
  <dcterms:created xsi:type="dcterms:W3CDTF">2021-02-17T04:23:47Z</dcterms:created>
  <dcterms:modified xsi:type="dcterms:W3CDTF">2021-02-17T07:57:33Z</dcterms:modified>
</cp:coreProperties>
</file>